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17A87-793B-4D4E-880E-6A2D495004BF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B1270-EF75-4824-B024-3E94FEE1FB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2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B1270-EF75-4824-B024-3E94FEE1FB0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21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05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7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61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06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41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548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914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43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0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01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33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A9151-78F8-48F7-BA60-B23655A47654}" type="datetimeFigureOut">
              <a:rPr lang="ru-RU" smtClean="0"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8B2A-2F09-498E-93D4-07987E3A1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437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539423" y="1832674"/>
            <a:ext cx="4373034" cy="378354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611113" y="3513839"/>
            <a:ext cx="279400" cy="2455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663778" y="3486321"/>
            <a:ext cx="4124325" cy="346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37862" y="3577337"/>
            <a:ext cx="3962400" cy="147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739701" y="3604852"/>
            <a:ext cx="139700" cy="122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 rot="3486375">
            <a:off x="3993590" y="3541089"/>
            <a:ext cx="1642802" cy="1320513"/>
          </a:xfrm>
          <a:prstGeom prst="triangl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125406" y="3520859"/>
            <a:ext cx="1126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Маховик</a:t>
            </a:r>
            <a:endParaRPr lang="ru-RU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4014046" y="1576171"/>
            <a:ext cx="1126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Подвижная бочка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170967" y="4025110"/>
            <a:ext cx="1126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поплавок</a:t>
            </a:r>
            <a:endParaRPr lang="ru-RU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097437" y="4401490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Вода</a:t>
            </a:r>
            <a:endParaRPr lang="ru-RU" sz="1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532545" y="3426941"/>
            <a:ext cx="43730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371010" y="2804696"/>
            <a:ext cx="1126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ось</a:t>
            </a:r>
            <a:endParaRPr lang="ru-RU" sz="12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651068" y="3090158"/>
            <a:ext cx="107949" cy="481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4213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</Words>
  <Application>Microsoft Office PowerPoint</Application>
  <PresentationFormat>Широкоэкранный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Ттьяна Воробьева</dc:creator>
  <cp:lastModifiedBy>Ттьяна Воробьева</cp:lastModifiedBy>
  <cp:revision>5</cp:revision>
  <dcterms:created xsi:type="dcterms:W3CDTF">2015-09-18T16:19:21Z</dcterms:created>
  <dcterms:modified xsi:type="dcterms:W3CDTF">2015-09-19T14:45:31Z</dcterms:modified>
</cp:coreProperties>
</file>